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 dirty="0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179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2235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111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020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460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0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15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45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104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05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979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65CFA14D-B4FB-C54F-BC96-4C46CBB8BB44}" type="datetimeFigureOut">
              <a:rPr lang="en-US" smtClean="0">
                <a:solidFill>
                  <a:prstClr val="white">
                    <a:alpha val="50000"/>
                  </a:prstClr>
                </a:solidFill>
                <a:latin typeface="Arial"/>
              </a:rPr>
              <a:pPr/>
              <a:t>10/29/15</a:t>
            </a:fld>
            <a:endParaRPr lang="en-US">
              <a:solidFill>
                <a:prstClr val="white">
                  <a:alpha val="50000"/>
                </a:prst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A04582A-BD97-3940-AC07-FCC117CF01DA}" type="slidenum">
              <a:rPr lang="en-US" smtClean="0">
                <a:solidFill>
                  <a:prstClr val="white"/>
                </a:solidFill>
                <a:latin typeface="Arial"/>
              </a:rPr>
              <a:pPr/>
              <a:t>‹#›</a:t>
            </a:fld>
            <a:endParaRPr lang="en-US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2574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39"/>
            <a:ext cx="9144000" cy="115409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Dyslexie regular"/>
                <a:cs typeface="Dyslexie regular"/>
              </a:rPr>
              <a:t>Sequencing Chart</a:t>
            </a:r>
            <a:endParaRPr lang="en-US" sz="5000" dirty="0">
              <a:solidFill>
                <a:schemeClr val="bg1"/>
              </a:solidFill>
              <a:latin typeface="Dyslexie regular"/>
              <a:cs typeface="Dyslexi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1236"/>
            <a:ext cx="9144000" cy="568676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Match the date of one card to the event someone else </a:t>
            </a:r>
            <a:r>
              <a:rPr lang="en-US" sz="300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holds.</a:t>
            </a:r>
          </a:p>
          <a:p>
            <a:pPr marL="45720" indent="0">
              <a:lnSpc>
                <a:spcPct val="130000"/>
              </a:lnSpc>
              <a:buNone/>
            </a:pPr>
            <a:endParaRPr lang="en-US" sz="3000" dirty="0" smtClean="0">
              <a:solidFill>
                <a:schemeClr val="accent4">
                  <a:lumMod val="40000"/>
                  <a:lumOff val="60000"/>
                </a:schemeClr>
              </a:solidFill>
              <a:latin typeface="Dyslexie regular"/>
              <a:cs typeface="Dyslexie regular"/>
            </a:endParaRPr>
          </a:p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Then, on the back of one of the cards, discuss and then write, in 2 sentences, the significance of the event.  Be ready to share.</a:t>
            </a:r>
            <a:endParaRPr lang="en-US" sz="3000" dirty="0" smtClean="0">
              <a:solidFill>
                <a:schemeClr val="accent4">
                  <a:lumMod val="20000"/>
                  <a:lumOff val="80000"/>
                </a:schemeClr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7438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39"/>
            <a:ext cx="9144000" cy="115409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Dyslexie regular"/>
                <a:cs typeface="Dyslexie regular"/>
              </a:rPr>
              <a:t>Shi’a or Sunni</a:t>
            </a:r>
            <a:endParaRPr lang="en-US" sz="5000" dirty="0">
              <a:solidFill>
                <a:schemeClr val="bg1"/>
              </a:solidFill>
              <a:latin typeface="Dyslexie regular"/>
              <a:cs typeface="Dyslexi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1236"/>
            <a:ext cx="9144000" cy="568676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There are four corners. Two corners represent the Shi’a and two the Sunni.</a:t>
            </a:r>
          </a:p>
          <a:p>
            <a:pPr>
              <a:lnSpc>
                <a:spcPct val="130000"/>
              </a:lnSpc>
            </a:pPr>
            <a:r>
              <a:rPr lang="en-US" sz="25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In your group, discus the following:</a:t>
            </a:r>
          </a:p>
          <a:p>
            <a:pPr lvl="1">
              <a:lnSpc>
                <a:spcPct val="130000"/>
              </a:lnSpc>
            </a:pP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Their views on leadership after Muhammad’s death</a:t>
            </a:r>
          </a:p>
          <a:p>
            <a:pPr lvl="1">
              <a:lnSpc>
                <a:spcPct val="130000"/>
              </a:lnSpc>
            </a:pP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Their views on Ali’s legacy or place in Muslim history?</a:t>
            </a:r>
          </a:p>
          <a:p>
            <a:pPr lvl="1">
              <a:lnSpc>
                <a:spcPct val="130000"/>
              </a:lnSpc>
            </a:pP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Their percentage of Muslim population they represent today.</a:t>
            </a:r>
          </a:p>
          <a:p>
            <a:pPr lvl="1">
              <a:lnSpc>
                <a:spcPct val="130000"/>
              </a:lnSpc>
            </a:pPr>
            <a:r>
              <a:rPr lang="en-US" sz="2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Geographic concentration (if any)</a:t>
            </a:r>
          </a:p>
          <a:p>
            <a:pPr lvl="1">
              <a:lnSpc>
                <a:spcPct val="130000"/>
              </a:lnSpc>
            </a:pPr>
            <a:endParaRPr lang="en-US" sz="2000" dirty="0" smtClean="0">
              <a:solidFill>
                <a:schemeClr val="accent4">
                  <a:lumMod val="40000"/>
                  <a:lumOff val="60000"/>
                </a:schemeClr>
              </a:solidFill>
              <a:latin typeface="Dyslexie regular"/>
              <a:cs typeface="Dyslexie regular"/>
            </a:endParaRPr>
          </a:p>
          <a:p>
            <a:pPr lvl="1">
              <a:lnSpc>
                <a:spcPct val="130000"/>
              </a:lnSpc>
            </a:pPr>
            <a:endParaRPr lang="en-US" sz="2800" dirty="0" smtClean="0">
              <a:solidFill>
                <a:schemeClr val="accent4">
                  <a:lumMod val="20000"/>
                  <a:lumOff val="80000"/>
                </a:schemeClr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58236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39"/>
            <a:ext cx="9144000" cy="115409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500" dirty="0" smtClean="0">
                <a:solidFill>
                  <a:schemeClr val="bg1"/>
                </a:solidFill>
                <a:latin typeface="Dyslexie regular"/>
                <a:cs typeface="Dyslexie regular"/>
              </a:rPr>
              <a:t>Reasons for Conversion to Islam</a:t>
            </a:r>
            <a:endParaRPr lang="en-US" sz="3500" dirty="0">
              <a:solidFill>
                <a:schemeClr val="bg1"/>
              </a:solidFill>
              <a:latin typeface="Dyslexie regular"/>
              <a:cs typeface="Dyslexi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1236"/>
            <a:ext cx="9144000" cy="568676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Religious reasons</a:t>
            </a:r>
          </a:p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Economic reasons</a:t>
            </a:r>
          </a:p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Political reasons</a:t>
            </a:r>
          </a:p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Social reasons</a:t>
            </a:r>
            <a:endParaRPr lang="en-US" sz="3000" dirty="0" smtClean="0">
              <a:solidFill>
                <a:schemeClr val="accent4">
                  <a:lumMod val="20000"/>
                  <a:lumOff val="80000"/>
                </a:schemeClr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32150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39"/>
            <a:ext cx="9144000" cy="115409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Dyslexie regular"/>
                <a:cs typeface="Dyslexie regular"/>
              </a:rPr>
              <a:t>Shi’a or Sunni</a:t>
            </a:r>
            <a:endParaRPr lang="en-US" sz="5000" dirty="0">
              <a:solidFill>
                <a:schemeClr val="bg1"/>
              </a:solidFill>
              <a:latin typeface="Dyslexie regular"/>
              <a:cs typeface="Dyslexi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1236"/>
            <a:ext cx="9144000" cy="5686764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How do you think the split of Islam affects Muslims today?</a:t>
            </a:r>
            <a:endParaRPr lang="en-US" sz="3000" dirty="0" smtClean="0">
              <a:solidFill>
                <a:schemeClr val="accent4">
                  <a:lumMod val="20000"/>
                  <a:lumOff val="80000"/>
                </a:schemeClr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0211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mmerville Them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133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Summerville Theme</vt:lpstr>
      <vt:lpstr>Sequencing Chart</vt:lpstr>
      <vt:lpstr>Shi’a or Sunni</vt:lpstr>
      <vt:lpstr>Reasons for Conversion to Islam</vt:lpstr>
      <vt:lpstr>Shi’a or Sunni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Sequencing Chart</dc:title>
  <dc:creator>Melyndee Butterfield</dc:creator>
  <cp:lastModifiedBy>Melyndee Butterfield</cp:lastModifiedBy>
  <cp:revision>1</cp:revision>
  <dcterms:created xsi:type="dcterms:W3CDTF">2015-11-03T04:53:29Z</dcterms:created>
  <dcterms:modified xsi:type="dcterms:W3CDTF">2015-11-03T04:58:46Z</dcterms:modified>
</cp:coreProperties>
</file>